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4" r:id="rId7"/>
    <p:sldId id="260" r:id="rId8"/>
    <p:sldId id="262" r:id="rId9"/>
    <p:sldId id="265" r:id="rId10"/>
    <p:sldId id="266" r:id="rId11"/>
    <p:sldId id="269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AEE"/>
    <a:srgbClr val="F5F5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1022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929563" y="2628627"/>
            <a:ext cx="3334567" cy="11079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lang="ko-KR" altLang="en-US" dirty="0"/>
          </a:p>
          <a:p>
            <a:pPr algn="ctr">
              <a:defRPr sz="4800" b="1">
                <a:solidFill>
                  <a:srgbClr val="FFFFFF"/>
                </a:solidFill>
              </a:defRP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Slash RPG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3200" y="5712178"/>
            <a:ext cx="1079142" cy="80021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전웅기</a:t>
            </a:r>
            <a:b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2024.12.16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6EAD5D6-96E3-AE30-345D-C1C183340E78}"/>
              </a:ext>
            </a:extLst>
          </p:cNvPr>
          <p:cNvCxnSpPr/>
          <p:nvPr/>
        </p:nvCxnSpPr>
        <p:spPr>
          <a:xfrm>
            <a:off x="1433689" y="6254044"/>
            <a:ext cx="732648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7C06AE4-8665-AB45-99D6-16DC88932D06}"/>
              </a:ext>
            </a:extLst>
          </p:cNvPr>
          <p:cNvSpPr txBox="1"/>
          <p:nvPr/>
        </p:nvSpPr>
        <p:spPr>
          <a:xfrm>
            <a:off x="1376862" y="3736623"/>
            <a:ext cx="5983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게임프로그래밍 기말고사 프로젝트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92598" y="111245"/>
            <a:ext cx="4758803" cy="86177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 algn="ctr">
              <a:defRPr sz="3200" b="1">
                <a:solidFill>
                  <a:srgbClr val="FFFFFF"/>
                </a:solidFill>
              </a:defRPr>
            </a:pPr>
            <a:r>
              <a:rPr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구현하면서</a:t>
            </a:r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어려웠던</a:t>
            </a:r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점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371600"/>
            <a:ext cx="8229600" cy="3447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l">
              <a:defRPr sz="1800">
                <a:solidFill>
                  <a:srgbClr val="FFFFFF"/>
                </a:solidFill>
              </a:defRPr>
            </a:pP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캐릭터의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특정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행동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중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다른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행동을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제한하는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부분이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어려웠음</a:t>
            </a:r>
            <a:b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예: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연속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공격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중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움직임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방지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달리지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않는데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스테미나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소모되는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문제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defRPr sz="1800">
                <a:solidFill>
                  <a:srgbClr val="FFFFFF"/>
                </a:solidFill>
              </a:defRPr>
            </a:pPr>
            <a:b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조건문과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애니메이션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Notify를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적절히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설정하여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문제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해결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defRPr sz="1800">
                <a:solidFill>
                  <a:srgbClr val="FFFFFF"/>
                </a:solidFill>
              </a:defRPr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예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애니메이션 실행 중 적에게 피격 당하거나 적이 피격 당하는 경우 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실행되어야할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Notify 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이전에 애니메이션이 끊겨 상태 값을 제대로 전해주지 못하는 경우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defRPr sz="1800">
                <a:solidFill>
                  <a:srgbClr val="FFFFFF"/>
                </a:solidFill>
              </a:defRPr>
            </a:pPr>
            <a:b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다양한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상태를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고려한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조작감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향상에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집중</a:t>
            </a:r>
            <a:endParaRPr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0B443E-9E56-B7D7-0C2E-931F8622B38E}"/>
              </a:ext>
            </a:extLst>
          </p:cNvPr>
          <p:cNvCxnSpPr>
            <a:cxnSpLocks/>
          </p:cNvCxnSpPr>
          <p:nvPr/>
        </p:nvCxnSpPr>
        <p:spPr>
          <a:xfrm>
            <a:off x="214489" y="903028"/>
            <a:ext cx="871502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8E707F-4BE9-05E4-3774-21A62E0D6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F8A101-66D9-7B36-75A0-22A5821AECA3}"/>
              </a:ext>
            </a:extLst>
          </p:cNvPr>
          <p:cNvSpPr txBox="1"/>
          <p:nvPr/>
        </p:nvSpPr>
        <p:spPr>
          <a:xfrm>
            <a:off x="3205279" y="41254"/>
            <a:ext cx="2350323" cy="86177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 algn="ctr">
              <a:defRPr sz="3200" b="1">
                <a:solidFill>
                  <a:srgbClr val="FFFFFF"/>
                </a:solidFill>
              </a:defRPr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시연 동영상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43EDD27-2CF2-2556-44AF-C61F21345129}"/>
              </a:ext>
            </a:extLst>
          </p:cNvPr>
          <p:cNvCxnSpPr>
            <a:cxnSpLocks/>
          </p:cNvCxnSpPr>
          <p:nvPr/>
        </p:nvCxnSpPr>
        <p:spPr>
          <a:xfrm>
            <a:off x="214489" y="903028"/>
            <a:ext cx="871502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기말프로젝트_20206635_전웅기">
            <a:hlinkClick r:id="" action="ppaction://media"/>
            <a:extLst>
              <a:ext uri="{FF2B5EF4-FFF2-40B4-BE49-F238E27FC236}">
                <a16:creationId xmlns:a16="http://schemas.microsoft.com/office/drawing/2014/main" id="{1C011B23-DDAD-E0D0-28B4-EEB37C144D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4489" y="1161710"/>
            <a:ext cx="8715022" cy="479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9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36585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8BB7A4-72F0-178E-4B21-4FBBEC1A1E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29E3644-B1C2-8DA1-082B-69BCF99C0077}"/>
              </a:ext>
            </a:extLst>
          </p:cNvPr>
          <p:cNvSpPr txBox="1"/>
          <p:nvPr/>
        </p:nvSpPr>
        <p:spPr>
          <a:xfrm>
            <a:off x="2855022" y="2567379"/>
            <a:ext cx="3433953" cy="11079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lang="ko-KR" altLang="en-US" dirty="0"/>
          </a:p>
          <a:p>
            <a:pPr algn="ctr">
              <a:defRPr sz="4800" b="1">
                <a:solidFill>
                  <a:srgbClr val="FFFFFF"/>
                </a:solidFill>
              </a:defRPr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감사합니다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FE5A6B-AC3D-1233-08E9-B18BDFBEBA47}"/>
              </a:ext>
            </a:extLst>
          </p:cNvPr>
          <p:cNvSpPr txBox="1"/>
          <p:nvPr/>
        </p:nvSpPr>
        <p:spPr>
          <a:xfrm>
            <a:off x="203200" y="5712178"/>
            <a:ext cx="1079142" cy="80021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전웅기</a:t>
            </a:r>
            <a:br>
              <a:rPr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2024.12.16</a:t>
            </a:r>
            <a:endParaRPr sz="1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FB40983-D262-EF6B-CA9C-EB0AFA54C4E5}"/>
              </a:ext>
            </a:extLst>
          </p:cNvPr>
          <p:cNvCxnSpPr/>
          <p:nvPr/>
        </p:nvCxnSpPr>
        <p:spPr>
          <a:xfrm>
            <a:off x="1433689" y="6254044"/>
            <a:ext cx="732648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DA727CA-CD1B-4BCC-92D8-D473D58F196F}"/>
              </a:ext>
            </a:extLst>
          </p:cNvPr>
          <p:cNvSpPr txBox="1"/>
          <p:nvPr/>
        </p:nvSpPr>
        <p:spPr>
          <a:xfrm>
            <a:off x="1580444" y="3736623"/>
            <a:ext cx="5983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게임프로그래밍 기말고사 프로젝트</a:t>
            </a:r>
          </a:p>
        </p:txBody>
      </p:sp>
    </p:spTree>
    <p:extLst>
      <p:ext uri="{BB962C8B-B14F-4D97-AF65-F5344CB8AC3E}">
        <p14:creationId xmlns:p14="http://schemas.microsoft.com/office/powerpoint/2010/main" val="2281898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45167" y="205458"/>
            <a:ext cx="1959191" cy="86177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 algn="ctr">
              <a:defRPr sz="3200" b="1">
                <a:solidFill>
                  <a:srgbClr val="FFFFFF"/>
                </a:solidFill>
              </a:defRP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962" y="1582340"/>
            <a:ext cx="82296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dirty="0"/>
          </a:p>
          <a:p>
            <a:pPr algn="ctr">
              <a:defRPr sz="1800">
                <a:solidFill>
                  <a:srgbClr val="FFFFFF"/>
                </a:solidFill>
              </a:defRPr>
            </a:pP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게임</a:t>
            </a: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소개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defRPr sz="1800">
                <a:solidFill>
                  <a:srgbClr val="FFFFFF"/>
                </a:solidFill>
              </a:defRPr>
            </a:pPr>
            <a:b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구현된</a:t>
            </a: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주요</a:t>
            </a: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기술</a:t>
            </a: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기능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특징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defRPr sz="1800">
                <a:solidFill>
                  <a:srgbClr val="FFFFFF"/>
                </a:solidFill>
              </a:defRPr>
            </a:pPr>
            <a:b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사용자 인터페이스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defRPr sz="1800">
                <a:solidFill>
                  <a:srgbClr val="FFFFFF"/>
                </a:solidFill>
              </a:defRPr>
            </a:pPr>
            <a:b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향후</a:t>
            </a: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개선점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defRPr sz="1800">
                <a:solidFill>
                  <a:srgbClr val="FFFFFF"/>
                </a:solidFill>
              </a:defRPr>
            </a:pPr>
            <a:b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구현하면서</a:t>
            </a: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어려웠던</a:t>
            </a: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점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CA4B3F1-94AD-CC6B-38C0-AD99CF19527B}"/>
              </a:ext>
            </a:extLst>
          </p:cNvPr>
          <p:cNvCxnSpPr/>
          <p:nvPr/>
        </p:nvCxnSpPr>
        <p:spPr>
          <a:xfrm>
            <a:off x="818444" y="1084597"/>
            <a:ext cx="732648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98855" y="97699"/>
            <a:ext cx="2346283" cy="86177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 algn="ctr">
              <a:defRPr sz="3200" b="1">
                <a:solidFill>
                  <a:srgbClr val="FFFFFF"/>
                </a:solidFill>
              </a:defRPr>
            </a:pPr>
            <a:r>
              <a:rPr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게임</a:t>
            </a:r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소개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2108" y="4544310"/>
            <a:ext cx="8099776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 algn="l">
              <a:defRPr sz="1800">
                <a:solidFill>
                  <a:srgbClr val="FFFFFF"/>
                </a:solidFill>
              </a:defRPr>
            </a:pP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게임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제목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Slash RPG</a:t>
            </a:r>
            <a:b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장르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3인칭 RPG</a:t>
            </a:r>
            <a:b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게임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소개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  <a:b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3인칭 RPG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시점의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캐릭터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조작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게임으로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전형적인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RPG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조작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방식을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기반으로</a:t>
            </a:r>
            <a:b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자유로운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카메라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조작과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상호작용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기능을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구현하였습니다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pic>
        <p:nvPicPr>
          <p:cNvPr id="9" name="그림 8" descr="나무, 하늘, 스크린샷, 식물이(가) 표시된 사진&#10;&#10;자동 생성된 설명">
            <a:extLst>
              <a:ext uri="{FF2B5EF4-FFF2-40B4-BE49-F238E27FC236}">
                <a16:creationId xmlns:a16="http://schemas.microsoft.com/office/drawing/2014/main" id="{C5DCC843-AF5D-692C-B935-A770E1893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0444" y="792879"/>
            <a:ext cx="7439378" cy="4091658"/>
          </a:xfrm>
          <a:prstGeom prst="rect">
            <a:avLst/>
          </a:prstGeom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424C719-8305-F007-855F-0F7C1F5C38AF}"/>
              </a:ext>
            </a:extLst>
          </p:cNvPr>
          <p:cNvCxnSpPr>
            <a:cxnSpLocks/>
          </p:cNvCxnSpPr>
          <p:nvPr/>
        </p:nvCxnSpPr>
        <p:spPr>
          <a:xfrm>
            <a:off x="214489" y="903028"/>
            <a:ext cx="871502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89828" y="115146"/>
            <a:ext cx="5564344" cy="86177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 algn="ctr">
              <a:defRPr sz="3200" b="1">
                <a:solidFill>
                  <a:srgbClr val="FFFFFF"/>
                </a:solidFill>
              </a:defRPr>
            </a:pPr>
            <a:r>
              <a:rPr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구현된</a:t>
            </a:r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주요</a:t>
            </a:r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기술</a:t>
            </a:r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기능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특징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7200" y="1371600"/>
            <a:ext cx="82296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l">
              <a:defRPr sz="1800">
                <a:solidFill>
                  <a:srgbClr val="FFFFFF"/>
                </a:solidFill>
              </a:defRPr>
            </a:pP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**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카메라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기능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**</a:t>
            </a:r>
            <a:b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캐릭터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미상호작용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시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자유로운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시점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유지</a:t>
            </a:r>
            <a:b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상호작용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시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캐릭터가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카메라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방향을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바라보도록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설정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defRPr sz="1800">
                <a:solidFill>
                  <a:srgbClr val="FFFFFF"/>
                </a:solidFill>
              </a:defRPr>
            </a:pPr>
            <a:b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**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애니메이션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몽타주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**</a:t>
            </a:r>
            <a:b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Notify를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사용하여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특정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애니메이션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프레임에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C++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코드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실행</a:t>
            </a:r>
            <a:b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- 3연속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공격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기능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구현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defRPr sz="1800">
                <a:solidFill>
                  <a:srgbClr val="FFFFFF"/>
                </a:solidFill>
              </a:defRPr>
            </a:pPr>
            <a:b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**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캐릭터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이동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방식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**</a:t>
            </a:r>
            <a:b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TPSProject의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이동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방식을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응용</a:t>
            </a:r>
            <a:b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조건에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따라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이동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속도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및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제한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설정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defRPr sz="1800">
                <a:solidFill>
                  <a:srgbClr val="FFFFFF"/>
                </a:solidFill>
              </a:defRPr>
            </a:pPr>
            <a:b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**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충돌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관리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**</a:t>
            </a:r>
            <a:b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특정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행동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시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충돌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컴포넌트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활성화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비활성화로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충돌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문제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해결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defRPr sz="1800">
                <a:solidFill>
                  <a:srgbClr val="FFFFFF"/>
                </a:solidFill>
              </a:defRPr>
            </a:pPr>
            <a:b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 **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추가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모션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구현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**</a:t>
            </a:r>
            <a:b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공격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피격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사망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이동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모션을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추가하여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자연스러운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캐릭터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동작</a:t>
            </a: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구현</a:t>
            </a:r>
            <a:endParaRPr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9E5EABD-AFA0-6D28-B2B5-7536A2C38AAC}"/>
              </a:ext>
            </a:extLst>
          </p:cNvPr>
          <p:cNvCxnSpPr>
            <a:cxnSpLocks/>
          </p:cNvCxnSpPr>
          <p:nvPr/>
        </p:nvCxnSpPr>
        <p:spPr>
          <a:xfrm>
            <a:off x="214489" y="903028"/>
            <a:ext cx="871502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72879" y="305447"/>
            <a:ext cx="6325771" cy="80021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2800" b="1">
                <a:solidFill>
                  <a:srgbClr val="0A2850"/>
                </a:solidFill>
              </a:defRPr>
            </a:pPr>
            <a:r>
              <a:rPr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스크린샷</a:t>
            </a:r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애니메이션 몽타주를 활용한 연속 공격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연속 공격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879" y="1213555"/>
            <a:ext cx="8198242" cy="46115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05B96B-4731-9A34-196C-6E00F512C56B}"/>
              </a:ext>
            </a:extLst>
          </p:cNvPr>
          <p:cNvSpPr txBox="1"/>
          <p:nvPr/>
        </p:nvSpPr>
        <p:spPr>
          <a:xfrm>
            <a:off x="472878" y="6050844"/>
            <a:ext cx="8084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En(Dis)able Movement, </a:t>
            </a:r>
            <a:r>
              <a:rPr lang="en-US" altLang="ko-KR" dirty="0" err="1">
                <a:latin typeface="Arial" panose="020B0604020202020204" pitchFamily="34" charset="0"/>
                <a:cs typeface="Arial" panose="020B0604020202020204" pitchFamily="34" charset="0"/>
              </a:rPr>
              <a:t>EnableCombo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dirty="0" err="1">
                <a:latin typeface="Arial" panose="020B0604020202020204" pitchFamily="34" charset="0"/>
                <a:cs typeface="Arial" panose="020B0604020202020204" pitchFamily="34" charset="0"/>
              </a:rPr>
              <a:t>SwordCollision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ko-KR" dirty="0" err="1">
                <a:latin typeface="Arial" panose="020B0604020202020204" pitchFamily="34" charset="0"/>
                <a:cs typeface="Arial" panose="020B0604020202020204" pitchFamily="34" charset="0"/>
              </a:rPr>
              <a:t>ResetCombo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등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57200" y="182880"/>
            <a:ext cx="6284093" cy="80021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2800" b="1">
                <a:solidFill>
                  <a:srgbClr val="0A2850"/>
                </a:solidFill>
              </a:defRPr>
            </a:pPr>
            <a:r>
              <a:rPr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스크린샷</a:t>
            </a:r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Sword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에 충돌 컴포넌트가 추가된 모습</a:t>
            </a:r>
            <a:endParaRPr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캐릭터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14425"/>
            <a:ext cx="8229600" cy="46291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23806" y="47811"/>
            <a:ext cx="3896388" cy="86177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 algn="ctr">
              <a:defRPr sz="3200" b="1">
                <a:solidFill>
                  <a:srgbClr val="FFFFFF"/>
                </a:solidFill>
              </a:defRPr>
            </a:pPr>
            <a:r>
              <a:rPr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사용자</a:t>
            </a:r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인터페이스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7200" y="1365956"/>
            <a:ext cx="5638800" cy="43704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defRPr sz="1800">
                <a:solidFill>
                  <a:srgbClr val="FFFFFF"/>
                </a:solidFill>
              </a:defRPr>
            </a:pP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**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HP와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스테미나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구현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**</a:t>
            </a:r>
            <a:b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캐릭터의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HP와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스테미나는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피격과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달리기에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따라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소모됨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defRPr sz="1800">
                <a:solidFill>
                  <a:srgbClr val="FFFFFF"/>
                </a:solidFill>
              </a:defRPr>
            </a:pPr>
            <a:b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**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조작법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**</a:t>
            </a:r>
            <a:b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WASD 키: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이동</a:t>
            </a:r>
            <a:b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좌클릭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공격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공격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시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이동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불가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b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Space Bar: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점프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착지 하는 도중 이동 불가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b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Shift 키: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달리기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다른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행동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시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달리기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종료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defRPr sz="1800">
                <a:solidFill>
                  <a:srgbClr val="FFFFFF"/>
                </a:solidFill>
              </a:defRPr>
            </a:pPr>
            <a:b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**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연속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공격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**</a:t>
            </a:r>
            <a:b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Notify를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통해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특정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프레임에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추가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공격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가능</a:t>
            </a:r>
            <a:b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공격을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이어가지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않으면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초기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공격으로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리셋</a:t>
            </a:r>
            <a:endParaRPr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5DBB6B3-0CD5-51B7-F041-5AB8D0126D0E}"/>
              </a:ext>
            </a:extLst>
          </p:cNvPr>
          <p:cNvCxnSpPr>
            <a:cxnSpLocks/>
          </p:cNvCxnSpPr>
          <p:nvPr/>
        </p:nvCxnSpPr>
        <p:spPr>
          <a:xfrm>
            <a:off x="214489" y="903028"/>
            <a:ext cx="871502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57200" y="182880"/>
            <a:ext cx="4645824" cy="80021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2800" b="1">
                <a:solidFill>
                  <a:srgbClr val="0A2850"/>
                </a:solidFill>
              </a:defRPr>
            </a:pPr>
            <a:r>
              <a:rPr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스크린샷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:</a:t>
            </a:r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스테미나가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사용된 모습</a:t>
            </a:r>
            <a:endParaRPr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스태미나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637" y="1089377"/>
            <a:ext cx="8338725" cy="469053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05279" y="41254"/>
            <a:ext cx="2554674" cy="86177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 algn="ctr">
              <a:defRPr sz="3200" b="1">
                <a:solidFill>
                  <a:srgbClr val="FFFFFF"/>
                </a:solidFill>
              </a:defRPr>
            </a:pPr>
            <a:r>
              <a:rPr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향후</a:t>
            </a:r>
            <a:r>
              <a:rPr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개선점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7200" y="1371600"/>
            <a:ext cx="8229600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l">
              <a:defRPr sz="1800">
                <a:solidFill>
                  <a:srgbClr val="FFFFFF"/>
                </a:solidFill>
              </a:defRPr>
            </a:pP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우클릭을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통해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스킬을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사용할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수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있도록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구현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defRPr sz="1800">
                <a:solidFill>
                  <a:srgbClr val="FFFFFF"/>
                </a:solidFill>
              </a:defRPr>
            </a:pPr>
            <a:b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무기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변경에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따라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새로운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스킬이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적용되도록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기능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추가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defRPr sz="1800">
                <a:solidFill>
                  <a:srgbClr val="FFFFFF"/>
                </a:solidFill>
              </a:defRPr>
            </a:pPr>
            <a:b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무기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숙련도를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도입하여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캐릭터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레벨과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차별화된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RPG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시스템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구현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defRPr sz="1800">
                <a:solidFill>
                  <a:srgbClr val="FFFFFF"/>
                </a:solidFill>
              </a:defRPr>
            </a:pPr>
            <a:b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플레이어의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선택에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따라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다양한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플레이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스타일</a:t>
            </a: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제공</a:t>
            </a:r>
            <a:endParaRPr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1C23D40-B1B2-7F7D-CCA0-4C544C0A059A}"/>
              </a:ext>
            </a:extLst>
          </p:cNvPr>
          <p:cNvCxnSpPr>
            <a:cxnSpLocks/>
          </p:cNvCxnSpPr>
          <p:nvPr/>
        </p:nvCxnSpPr>
        <p:spPr>
          <a:xfrm>
            <a:off x="214489" y="903028"/>
            <a:ext cx="871502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470</Words>
  <Application>Microsoft Office PowerPoint</Application>
  <PresentationFormat>화면 슬라이드 쇼(4:3)</PresentationFormat>
  <Paragraphs>59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전웅기</cp:lastModifiedBy>
  <cp:revision>8</cp:revision>
  <dcterms:created xsi:type="dcterms:W3CDTF">2013-01-27T09:14:16Z</dcterms:created>
  <dcterms:modified xsi:type="dcterms:W3CDTF">2024-12-15T18:56:39Z</dcterms:modified>
  <cp:category/>
</cp:coreProperties>
</file>

<file path=docProps/thumbnail.jpeg>
</file>